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9779000" cy="1300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344" y="-96"/>
      </p:cViewPr>
      <p:guideLst>
        <p:guide orient="horz" pos="4096"/>
        <p:guide pos="3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313079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954980" y="7619727"/>
            <a:ext cx="7869040" cy="56032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954980" y="5900210"/>
            <a:ext cx="7869040" cy="7459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2835275"/>
            <a:ext cx="9779000" cy="73342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1222374" y="3341414"/>
            <a:ext cx="7334251" cy="4440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954980" y="7887121"/>
            <a:ext cx="7869040" cy="106957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4980" y="8966249"/>
            <a:ext cx="7869040" cy="84993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954980" y="5260925"/>
            <a:ext cx="7869040" cy="248295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5051846" y="3312765"/>
            <a:ext cx="4010919" cy="61787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716235" y="3312765"/>
            <a:ext cx="4010919" cy="2998639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6235" y="6387802"/>
            <a:ext cx="4010919" cy="30941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716235" y="3026271"/>
            <a:ext cx="8346530" cy="1623467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716235" y="3026271"/>
            <a:ext cx="8346530" cy="1623467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16235" y="4783435"/>
            <a:ext cx="8346530" cy="4727154"/>
          </a:xfrm>
          <a:prstGeom prst="rect">
            <a:avLst/>
          </a:prstGeom>
        </p:spPr>
        <p:txBody>
          <a:bodyPr anchor="ctr"/>
          <a:lstStyle>
            <a:lvl1pPr marL="583406" indent="-583406" algn="l">
              <a:spcBef>
                <a:spcPts val="5600"/>
              </a:spcBef>
              <a:buSzPct val="145000"/>
              <a:buChar char="•"/>
              <a:defRPr sz="4200"/>
            </a:lvl1pPr>
            <a:lvl2pPr marL="1027906" indent="-583406" algn="l">
              <a:spcBef>
                <a:spcPts val="5600"/>
              </a:spcBef>
              <a:buSzPct val="145000"/>
              <a:buChar char="•"/>
              <a:defRPr sz="4200"/>
            </a:lvl2pPr>
            <a:lvl3pPr marL="1472406" indent="-583406" algn="l">
              <a:spcBef>
                <a:spcPts val="5600"/>
              </a:spcBef>
              <a:buSzPct val="145000"/>
              <a:buChar char="•"/>
              <a:defRPr sz="4200"/>
            </a:lvl3pPr>
            <a:lvl4pPr marL="1916906" indent="-583406" algn="l">
              <a:spcBef>
                <a:spcPts val="5600"/>
              </a:spcBef>
              <a:buSzPct val="145000"/>
              <a:buChar char="•"/>
              <a:defRPr sz="4200"/>
            </a:lvl4pPr>
            <a:lvl5pPr marL="2361406" indent="-583406" algn="l">
              <a:spcBef>
                <a:spcPts val="5600"/>
              </a:spcBef>
              <a:buSzPct val="145000"/>
              <a:buChar char="•"/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5051846" y="4783435"/>
            <a:ext cx="4010919" cy="47271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716235" y="3026271"/>
            <a:ext cx="8346530" cy="1623467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6235" y="4783435"/>
            <a:ext cx="4010919" cy="4727154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200"/>
              </a:spcBef>
              <a:buSzPct val="145000"/>
              <a:buChar char="•"/>
              <a:defRPr sz="3600"/>
            </a:lvl1pPr>
            <a:lvl2pPr marL="783771" indent="-440871" algn="l">
              <a:spcBef>
                <a:spcPts val="4200"/>
              </a:spcBef>
              <a:buSzPct val="145000"/>
              <a:buChar char="•"/>
              <a:defRPr sz="3600"/>
            </a:lvl2pPr>
            <a:lvl3pPr marL="1126671" indent="-440871" algn="l">
              <a:spcBef>
                <a:spcPts val="4200"/>
              </a:spcBef>
              <a:buSzPct val="145000"/>
              <a:buChar char="•"/>
              <a:defRPr sz="3600"/>
            </a:lvl3pPr>
            <a:lvl4pPr marL="1469571" indent="-440871" algn="l">
              <a:spcBef>
                <a:spcPts val="4200"/>
              </a:spcBef>
              <a:buSzPct val="145000"/>
              <a:buChar char="•"/>
              <a:defRPr sz="3600"/>
            </a:lvl4pPr>
            <a:lvl5pPr marL="1812471" indent="-440871" algn="l">
              <a:spcBef>
                <a:spcPts val="4200"/>
              </a:spcBef>
              <a:buSzPct val="145000"/>
              <a:buChar char="•"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01180" y="9825732"/>
            <a:ext cx="371547" cy="381199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16235" y="3790255"/>
            <a:ext cx="8346530" cy="5424290"/>
          </a:xfrm>
          <a:prstGeom prst="rect">
            <a:avLst/>
          </a:prstGeom>
        </p:spPr>
        <p:txBody>
          <a:bodyPr anchor="ctr"/>
          <a:lstStyle>
            <a:lvl1pPr marL="583406" indent="-583406" algn="l">
              <a:spcBef>
                <a:spcPts val="5600"/>
              </a:spcBef>
              <a:buSzPct val="145000"/>
              <a:buChar char="•"/>
              <a:defRPr sz="4200"/>
            </a:lvl1pPr>
            <a:lvl2pPr marL="1027906" indent="-583406" algn="l">
              <a:spcBef>
                <a:spcPts val="5600"/>
              </a:spcBef>
              <a:buSzPct val="145000"/>
              <a:buChar char="•"/>
              <a:defRPr sz="4200"/>
            </a:lvl2pPr>
            <a:lvl3pPr marL="1472406" indent="-583406" algn="l">
              <a:spcBef>
                <a:spcPts val="5600"/>
              </a:spcBef>
              <a:buSzPct val="145000"/>
              <a:buChar char="•"/>
              <a:defRPr sz="4200"/>
            </a:lvl3pPr>
            <a:lvl4pPr marL="1916906" indent="-583406" algn="l">
              <a:spcBef>
                <a:spcPts val="5600"/>
              </a:spcBef>
              <a:buSzPct val="145000"/>
              <a:buChar char="•"/>
              <a:defRPr sz="4200"/>
            </a:lvl4pPr>
            <a:lvl5pPr marL="2361406" indent="-583406" algn="l">
              <a:spcBef>
                <a:spcPts val="5600"/>
              </a:spcBef>
              <a:buSzPct val="145000"/>
              <a:buChar char="•"/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5051846" y="6664746"/>
            <a:ext cx="4010919" cy="28362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5051846" y="3503761"/>
            <a:ext cx="4010919" cy="28362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16235" y="3503761"/>
            <a:ext cx="4010919" cy="59972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4980" y="4067199"/>
            <a:ext cx="7869040" cy="24829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4980" y="6626547"/>
            <a:ext cx="7869040" cy="849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01180" y="9825732"/>
            <a:ext cx="371547" cy="373831"/>
          </a:xfrm>
          <a:prstGeom prst="rect">
            <a:avLst/>
          </a:prstGeom>
          <a:ln w="3175">
            <a:miter lim="400000"/>
          </a:ln>
        </p:spPr>
        <p:txBody>
          <a:bodyPr wrap="none" lIns="38199" tIns="38199" rIns="38199" bIns="38199">
            <a:spAutoFit/>
          </a:bodyPr>
          <a:lstStyle>
            <a:lvl1pPr>
              <a:defRPr sz="20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Insert Text Here"/>
          <p:cNvSpPr txBox="1"/>
          <p:nvPr/>
        </p:nvSpPr>
        <p:spPr>
          <a:xfrm>
            <a:off x="622981" y="3443255"/>
            <a:ext cx="3073412" cy="53401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99" tIns="38199" rIns="38199" bIns="38199" anchor="ctr">
            <a:spAutoFit/>
          </a:bodyPr>
          <a:lstStyle>
            <a:lvl1pPr>
              <a:defRPr sz="1800"/>
            </a:lvl1pPr>
          </a:lstStyle>
          <a:p>
            <a:r>
              <a:rPr lang="en-US" dirty="0" smtClean="0">
                <a:latin typeface="HelloHotDiggity"/>
                <a:cs typeface="HelloHotDiggity"/>
              </a:rPr>
              <a:t>I am so pleased to welcome you all back to St Gregory the Great School. This is my 20</a:t>
            </a:r>
            <a:r>
              <a:rPr lang="en-US" baseline="30000" dirty="0" smtClean="0">
                <a:latin typeface="HelloHotDiggity"/>
                <a:cs typeface="HelloHotDiggity"/>
              </a:rPr>
              <a:t>th</a:t>
            </a:r>
            <a:r>
              <a:rPr lang="en-US" dirty="0" smtClean="0">
                <a:latin typeface="HelloHotDiggity"/>
                <a:cs typeface="HelloHotDiggity"/>
              </a:rPr>
              <a:t> year teaching here and I have loved every minute. I am blessed with a great husband (39 years) and 4 girls and 1 boy who are my greatest joy. I love being busy, walking, reading and creating parties. I am taking golf lessons again and if my knees cooperate hope to get back into playing tennis. I also love my Saturday </a:t>
            </a:r>
            <a:r>
              <a:rPr lang="en-US" dirty="0" err="1" smtClean="0">
                <a:latin typeface="HelloHotDiggity"/>
                <a:cs typeface="HelloHotDiggity"/>
              </a:rPr>
              <a:t>Zumba</a:t>
            </a:r>
            <a:r>
              <a:rPr lang="en-US" dirty="0" smtClean="0">
                <a:latin typeface="HelloHotDiggity"/>
                <a:cs typeface="HelloHotDiggity"/>
              </a:rPr>
              <a:t> Class and of course my Starbuck’s Skinny Mochas!</a:t>
            </a:r>
            <a:endParaRPr dirty="0">
              <a:latin typeface="HelloHotDiggity"/>
              <a:cs typeface="HelloHotDiggity"/>
            </a:endParaRPr>
          </a:p>
        </p:txBody>
      </p:sp>
      <p:sp>
        <p:nvSpPr>
          <p:cNvPr id="134" name="Insert Text Here"/>
          <p:cNvSpPr txBox="1"/>
          <p:nvPr/>
        </p:nvSpPr>
        <p:spPr>
          <a:xfrm>
            <a:off x="5311633" y="1942744"/>
            <a:ext cx="3686113" cy="41705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99" tIns="38199" rIns="38199" bIns="38199" anchor="ctr">
            <a:spAutoFit/>
          </a:bodyPr>
          <a:lstStyle>
            <a:lvl1pPr>
              <a:defRPr sz="1800"/>
            </a:lvl1pPr>
          </a:lstStyle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>
                <a:latin typeface="HelloHotDiggity"/>
                <a:cs typeface="HelloHotDiggity"/>
              </a:rPr>
              <a:t>Proud Alumni of St Gregory the Great School &amp; St Paul High School</a:t>
            </a:r>
          </a:p>
          <a:p>
            <a:r>
              <a:rPr lang="en-US" sz="2000" dirty="0" smtClean="0">
                <a:latin typeface="HelloHotDiggity"/>
                <a:cs typeface="HelloHotDiggity"/>
              </a:rPr>
              <a:t>BA- Cal State Long Beach</a:t>
            </a:r>
          </a:p>
          <a:p>
            <a:r>
              <a:rPr lang="en-US" sz="2000" dirty="0" smtClean="0">
                <a:latin typeface="HelloHotDiggity"/>
                <a:cs typeface="HelloHotDiggity"/>
              </a:rPr>
              <a:t>Masters Elementary Education:</a:t>
            </a:r>
          </a:p>
          <a:p>
            <a:r>
              <a:rPr lang="en-US" sz="2000" dirty="0" smtClean="0">
                <a:latin typeface="HelloHotDiggity"/>
                <a:cs typeface="HelloHotDiggity"/>
              </a:rPr>
              <a:t>Loyola Marymount University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dirty="0"/>
          </a:p>
        </p:txBody>
      </p:sp>
      <p:sp>
        <p:nvSpPr>
          <p:cNvPr id="135" name="Insert Text Here"/>
          <p:cNvSpPr txBox="1"/>
          <p:nvPr/>
        </p:nvSpPr>
        <p:spPr>
          <a:xfrm>
            <a:off x="1705846" y="10197457"/>
            <a:ext cx="1990547" cy="36186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800"/>
            </a:lvl1pPr>
          </a:lstStyle>
          <a:p>
            <a:r>
              <a:rPr lang="en-US" dirty="0" smtClean="0"/>
              <a:t>(562) 941-0750</a:t>
            </a:r>
            <a:endParaRPr dirty="0"/>
          </a:p>
        </p:txBody>
      </p:sp>
      <p:sp>
        <p:nvSpPr>
          <p:cNvPr id="136" name="Insert Text Here"/>
          <p:cNvSpPr txBox="1"/>
          <p:nvPr/>
        </p:nvSpPr>
        <p:spPr>
          <a:xfrm>
            <a:off x="622982" y="11326553"/>
            <a:ext cx="3474314" cy="3541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99" tIns="38199" rIns="38199" bIns="38199" anchor="ctr">
            <a:spAutoFit/>
          </a:bodyPr>
          <a:lstStyle>
            <a:lvl1pPr>
              <a:defRPr sz="1800"/>
            </a:lvl1pPr>
          </a:lstStyle>
          <a:p>
            <a:r>
              <a:rPr lang="en-US" dirty="0" err="1" smtClean="0"/>
              <a:t>knightspride@sggknights.org</a:t>
            </a:r>
            <a:endParaRPr dirty="0"/>
          </a:p>
        </p:txBody>
      </p:sp>
      <p:sp>
        <p:nvSpPr>
          <p:cNvPr id="137" name="Insert Text Here"/>
          <p:cNvSpPr txBox="1"/>
          <p:nvPr/>
        </p:nvSpPr>
        <p:spPr>
          <a:xfrm>
            <a:off x="1705846" y="11687611"/>
            <a:ext cx="1990547" cy="63114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800"/>
            </a:lvl1pPr>
          </a:lstStyle>
          <a:p>
            <a:r>
              <a:rPr lang="en-US" dirty="0" smtClean="0"/>
              <a:t>Catch me in the parking line</a:t>
            </a:r>
            <a:endParaRPr dirty="0"/>
          </a:p>
        </p:txBody>
      </p:sp>
      <p:sp>
        <p:nvSpPr>
          <p:cNvPr id="138" name="Insert Text Here"/>
          <p:cNvSpPr txBox="1"/>
          <p:nvPr/>
        </p:nvSpPr>
        <p:spPr>
          <a:xfrm>
            <a:off x="5133833" y="6371161"/>
            <a:ext cx="1990548" cy="26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Salads and any Breads</a:t>
            </a:r>
            <a:endParaRPr dirty="0"/>
          </a:p>
        </p:txBody>
      </p:sp>
      <p:sp>
        <p:nvSpPr>
          <p:cNvPr id="139" name="Insert Text Here"/>
          <p:cNvSpPr txBox="1"/>
          <p:nvPr/>
        </p:nvSpPr>
        <p:spPr>
          <a:xfrm>
            <a:off x="5311633" y="6643229"/>
            <a:ext cx="1990548" cy="4464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/>
              <a:t>I</a:t>
            </a:r>
            <a:r>
              <a:rPr lang="en-US" dirty="0" smtClean="0"/>
              <a:t>ce tea &amp; </a:t>
            </a:r>
          </a:p>
          <a:p>
            <a:r>
              <a:rPr lang="en-US" dirty="0" smtClean="0"/>
              <a:t>Skinny Mochas</a:t>
            </a:r>
            <a:endParaRPr dirty="0"/>
          </a:p>
        </p:txBody>
      </p:sp>
      <p:sp>
        <p:nvSpPr>
          <p:cNvPr id="140" name="Insert Text Here"/>
          <p:cNvSpPr txBox="1"/>
          <p:nvPr/>
        </p:nvSpPr>
        <p:spPr>
          <a:xfrm>
            <a:off x="5133833" y="7099294"/>
            <a:ext cx="1990548" cy="26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Quiet Man</a:t>
            </a:r>
            <a:endParaRPr dirty="0"/>
          </a:p>
        </p:txBody>
      </p:sp>
      <p:sp>
        <p:nvSpPr>
          <p:cNvPr id="141" name="Insert Text Here"/>
          <p:cNvSpPr txBox="1"/>
          <p:nvPr/>
        </p:nvSpPr>
        <p:spPr>
          <a:xfrm>
            <a:off x="5133833" y="7371362"/>
            <a:ext cx="1990548" cy="4464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Any Really </a:t>
            </a:r>
            <a:r>
              <a:rPr lang="mr-IN" dirty="0" smtClean="0"/>
              <a:t>–</a:t>
            </a:r>
            <a:r>
              <a:rPr lang="en-US" dirty="0" smtClean="0"/>
              <a:t>not so much Jazz</a:t>
            </a:r>
            <a:endParaRPr dirty="0"/>
          </a:p>
        </p:txBody>
      </p:sp>
      <p:sp>
        <p:nvSpPr>
          <p:cNvPr id="142" name="Insert Text Here"/>
          <p:cNvSpPr txBox="1"/>
          <p:nvPr/>
        </p:nvSpPr>
        <p:spPr>
          <a:xfrm>
            <a:off x="5311633" y="7735429"/>
            <a:ext cx="1990548" cy="4464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Walking, Patriots, Reading</a:t>
            </a:r>
            <a:endParaRPr dirty="0"/>
          </a:p>
        </p:txBody>
      </p:sp>
      <p:sp>
        <p:nvSpPr>
          <p:cNvPr id="143" name="Insert Text Here"/>
          <p:cNvSpPr txBox="1"/>
          <p:nvPr/>
        </p:nvSpPr>
        <p:spPr>
          <a:xfrm>
            <a:off x="5311633" y="8191494"/>
            <a:ext cx="1990548" cy="26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Green</a:t>
            </a:r>
            <a:endParaRPr dirty="0"/>
          </a:p>
        </p:txBody>
      </p:sp>
      <p:sp>
        <p:nvSpPr>
          <p:cNvPr id="144" name="Insert Text Here"/>
          <p:cNvSpPr txBox="1"/>
          <p:nvPr/>
        </p:nvSpPr>
        <p:spPr>
          <a:xfrm>
            <a:off x="5311633" y="8555561"/>
            <a:ext cx="1990548" cy="26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Thanksgiving</a:t>
            </a:r>
            <a:endParaRPr dirty="0"/>
          </a:p>
        </p:txBody>
      </p:sp>
      <p:sp>
        <p:nvSpPr>
          <p:cNvPr id="145" name="Insert Text Here"/>
          <p:cNvSpPr txBox="1"/>
          <p:nvPr/>
        </p:nvSpPr>
        <p:spPr>
          <a:xfrm>
            <a:off x="5311633" y="8919628"/>
            <a:ext cx="1990548" cy="26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Patriot’s Football</a:t>
            </a:r>
            <a:endParaRPr dirty="0"/>
          </a:p>
        </p:txBody>
      </p:sp>
      <p:sp>
        <p:nvSpPr>
          <p:cNvPr id="146" name="Insert Text Here"/>
          <p:cNvSpPr txBox="1"/>
          <p:nvPr/>
        </p:nvSpPr>
        <p:spPr>
          <a:xfrm>
            <a:off x="5311633" y="9283694"/>
            <a:ext cx="1990548" cy="26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/>
              <a:t>S</a:t>
            </a:r>
            <a:r>
              <a:rPr lang="en-US" dirty="0" smtClean="0"/>
              <a:t>ee’s &amp; Peanut M &amp;M</a:t>
            </a:r>
            <a:endParaRPr dirty="0"/>
          </a:p>
        </p:txBody>
      </p:sp>
      <p:sp>
        <p:nvSpPr>
          <p:cNvPr id="147" name="Insert Text Here"/>
          <p:cNvSpPr txBox="1"/>
          <p:nvPr/>
        </p:nvSpPr>
        <p:spPr>
          <a:xfrm>
            <a:off x="5311633" y="9647761"/>
            <a:ext cx="1990548" cy="26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TJ Maxx, Macy’s</a:t>
            </a:r>
            <a:endParaRPr dirty="0"/>
          </a:p>
        </p:txBody>
      </p:sp>
      <p:sp>
        <p:nvSpPr>
          <p:cNvPr id="148" name="Insert Text Here"/>
          <p:cNvSpPr txBox="1"/>
          <p:nvPr/>
        </p:nvSpPr>
        <p:spPr>
          <a:xfrm>
            <a:off x="5514833" y="10011828"/>
            <a:ext cx="1990548" cy="26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99" tIns="38199" rIns="38199" bIns="38199" anchor="ctr">
            <a:spAutoFit/>
          </a:bodyPr>
          <a:lstStyle>
            <a:lvl1pPr>
              <a:defRPr sz="1200"/>
            </a:lvl1pPr>
          </a:lstStyle>
          <a:p>
            <a:r>
              <a:rPr lang="en-US" dirty="0" smtClean="0"/>
              <a:t>Cheese Cake Factory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567342" y="1688728"/>
            <a:ext cx="6045838" cy="50803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99" tIns="38199" rIns="38199" bIns="38199" numCol="1" spcCol="38100" rtlCol="0" anchor="ctr">
            <a:spAutoFit/>
          </a:bodyPr>
          <a:lstStyle/>
          <a:p>
            <a:pPr marL="0" marR="0" indent="0" algn="ctr" defTabSz="7789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sym typeface="Helvetica Neue"/>
              </a:rPr>
              <a:t>And Vice </a:t>
            </a: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HelloHotDiggity"/>
                <a:cs typeface="HelloHotDiggity"/>
                <a:sym typeface="Helvetica Neue"/>
              </a:rPr>
              <a:t>Principal</a:t>
            </a:r>
            <a:r>
              <a:rPr lang="en-US" sz="2800" dirty="0" smtClean="0">
                <a:solidFill>
                  <a:srgbClr val="FF0000"/>
                </a:solidFill>
                <a:latin typeface="HelloHotDiggity"/>
                <a:cs typeface="HelloHotDiggity"/>
              </a:rPr>
              <a:t> Angela </a:t>
            </a:r>
            <a:r>
              <a:rPr lang="en-US" sz="2800" dirty="0" err="1" smtClean="0">
                <a:solidFill>
                  <a:srgbClr val="FF0000"/>
                </a:solidFill>
                <a:latin typeface="HelloHotDiggity"/>
                <a:cs typeface="HelloHotDiggity"/>
              </a:rPr>
              <a:t>Romo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loHotDiggity"/>
              <a:cs typeface="HelloHotDiggity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99" tIns="38199" rIns="38199" bIns="38199" numCol="1" spcCol="38100" rtlCol="0" anchor="ctr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99" tIns="38199" rIns="38199" bIns="38199" numCol="1" spcCol="38100" rtlCol="0" anchor="ctr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99" tIns="38199" rIns="38199" bIns="38199" numCol="1" spcCol="38100" rtlCol="0" anchor="ctr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99" tIns="38199" rIns="38199" bIns="38199" numCol="1" spcCol="38100" rtlCol="0" anchor="ctr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185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4</cp:revision>
  <cp:lastPrinted>2019-07-26T20:36:50Z</cp:lastPrinted>
  <dcterms:modified xsi:type="dcterms:W3CDTF">2019-07-26T20:43:58Z</dcterms:modified>
</cp:coreProperties>
</file>